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4" r:id="rId7"/>
    <p:sldId id="261" r:id="rId8"/>
    <p:sldId id="257" r:id="rId9"/>
    <p:sldId id="267" r:id="rId10"/>
    <p:sldId id="268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U10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5" y="2117041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31" y="4417160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71" y="3703702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born in 2015 &amp; 2014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#4 ball used (always require player to bring a ball with them to practice)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steps to playing 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B2CED-5C58-83FC-534F-A2DF7510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23" y="-79899"/>
            <a:ext cx="3346309" cy="59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U10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60-75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be fun but focus on needs of the team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Combination individual activities &amp; working together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 to work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End every training session with a scrimmage (regardless of numbers at practice)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 may have combination of new and returning players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U10 Football Drills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U10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7 v 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reported, top 2 teams will receive medals (no participation medals at this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Goalkeeper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 ref crew (if available) otherwise single ref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ARs are typically young and first time refs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Respect to all refs essential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or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1DA87-9865-BDC0-31E6-68D9C31A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1157287"/>
            <a:ext cx="7000875" cy="45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06C58-AB63-7D0C-F61A-2E2BB726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F3DA-40B1-FED2-76EA-258D2B20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3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FC77-18BA-48BB-C2B8-4405E741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&amp; Buildout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E3FD1B-03B8-C659-BC92-A747FAB07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755" y="1846263"/>
            <a:ext cx="73648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634946"/>
            <a:ext cx="11230146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2198913"/>
            <a:ext cx="11008204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12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Throw-ins when ball goes out of play, corner kicks used, goal kicks used (no punting the ball)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Free kicks used w/ defenders 8 feet from ball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Penalty kicks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Offsides!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56" y="1136714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53" y="226616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0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</TotalTime>
  <Words>454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U10 Soccer</vt:lpstr>
      <vt:lpstr>The Basics</vt:lpstr>
      <vt:lpstr>U10 Soccer--Training</vt:lpstr>
      <vt:lpstr>U10 Soccer--Matches</vt:lpstr>
      <vt:lpstr>PowerPoint Presentation</vt:lpstr>
      <vt:lpstr>The Field &amp; Buildout Line</vt:lpstr>
      <vt:lpstr>Matches</vt:lpstr>
      <vt:lpstr>PowerPoint Presentation</vt:lpstr>
      <vt:lpstr>PowerPoint Presentation</vt:lpstr>
      <vt:lpstr>PowerPoint Presentation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Thomas Velek</cp:lastModifiedBy>
  <cp:revision>13</cp:revision>
  <dcterms:created xsi:type="dcterms:W3CDTF">2021-02-17T23:17:21Z</dcterms:created>
  <dcterms:modified xsi:type="dcterms:W3CDTF">2023-08-28T12:59:03Z</dcterms:modified>
</cp:coreProperties>
</file>