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7" r:id="rId8"/>
    <p:sldId id="268" r:id="rId9"/>
    <p:sldId id="265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7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9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4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15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6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CAE2882-64E1-4900-B31E-4ADF9835E9A9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0793C7-5FB0-4F4F-8AA8-59AD59C2B2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56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lumbusmssoccer.org/recreational-socce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velek" TargetMode="External"/><Relationship Id="rId2" Type="http://schemas.openxmlformats.org/officeDocument/2006/relationships/hyperlink" Target="mailto:tvelek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thevele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cerxpert.com/drills/age/u14#:~:text=Under%2014%20Soccer%20Drills%2C%20Games%2C%20and%20Exercises%201,Defence%20Shooting%20and%20Defending%20Drill%20...%20More%20items" TargetMode="External"/><Relationship Id="rId2" Type="http://schemas.openxmlformats.org/officeDocument/2006/relationships/hyperlink" Target="https://www.soccercoachweekly.net/age-groups/u12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62104-A268-4A89-BA17-FA090A812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U12/U14 Soccer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59C12-6A25-42E2-B1E8-15AB0132F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0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D2BEF-00C2-8AB6-B477-5ED1FFC4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 dirty="0"/>
              <a:t>Remember…..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F9F1F-6055-A64A-B1D6-FC0BC261A6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" r="-1" b="8603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FAD6B-3EE3-6ADE-DE68-F8786F249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There is no scholarships being offered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Have fun!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Further information, resources, schedule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https://columbusmssoccer.org/recreational-soccer/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6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6BC2-0325-090D-0576-52B382DF0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EC19B-F364-67A1-3B7B-D28492DE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Thomas G. Velek</a:t>
            </a:r>
          </a:p>
          <a:p>
            <a:r>
              <a:rPr lang="en-US" dirty="0">
                <a:hlinkClick r:id="rId2"/>
              </a:rPr>
              <a:t>tvelek@yahoo.com</a:t>
            </a:r>
            <a:endParaRPr lang="en-US" dirty="0"/>
          </a:p>
          <a:p>
            <a:r>
              <a:rPr lang="en-US" dirty="0"/>
              <a:t>662-386-7392</a:t>
            </a:r>
          </a:p>
          <a:p>
            <a:r>
              <a:rPr lang="en-US" dirty="0"/>
              <a:t>FB: </a:t>
            </a:r>
            <a:r>
              <a:rPr lang="en-US" dirty="0">
                <a:hlinkClick r:id="rId3"/>
              </a:rPr>
              <a:t>https://www.facebook.com/tvelek</a:t>
            </a:r>
            <a:endParaRPr lang="en-US" dirty="0"/>
          </a:p>
          <a:p>
            <a:r>
              <a:rPr lang="en-US" dirty="0"/>
              <a:t>Instagram: </a:t>
            </a:r>
            <a:r>
              <a:rPr lang="en-US" dirty="0">
                <a:hlinkClick r:id="rId4"/>
              </a:rPr>
              <a:t>https://www.instagram.com/thevelek/</a:t>
            </a:r>
            <a:r>
              <a:rPr lang="en-US" dirty="0"/>
              <a:t>  (@thevelek)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2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8A406E-C5F0-8148-BBBD-F7DA010C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The Basics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043F-FE1F-CC2A-0FB6-8A83A6966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Single gender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U12: Players born in 2012 &amp; 2013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U14+: Players born in 2011 and after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does not matter when the birthday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U12: #4 ball used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U14+: #5 ball used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always require player to bring a ball with them to practice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“real soccer”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7B2CED-5C58-83FC-534F-A2DF75107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23" y="-79899"/>
            <a:ext cx="3346309" cy="594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1986-AB87-938F-0B5D-4F2AE60FB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1F8D-6107-0610-FECF-A2ED67E76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Training- 1 or 2 times per week, 75-90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After matches start—up to coach, but no more than once per week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Training should be fun but focus on needs of the team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Combination individual activities &amp; working together as a team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Focus on working together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Create environment that will challenge but not discourage—small successes matter.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End every training session with a scrimmage (regardless of numbers at practice)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Remember may have combination of new and returning players (but mostly returning)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Soccer Coach Weekly - U12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3"/>
              </a:rPr>
              <a:t>Under 14 Soccer Drills, Games, and Exercises (soccerxpert.com)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3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B4658-3BFF-443C-3BFC-66377B136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D7B9-325E-4C47-AF97-1373E819D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U12: 9 v9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U14+: 11 v 11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Score is kept and reported, top 2 teams will receive medals (no participation medals at this age)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Full ref crew (if available) otherwise single ref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ARs are typically young and first time refs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Respect to all refs essential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Parents NOT allowed on the field</a:t>
            </a:r>
            <a:r>
              <a:rPr lang="en-US" dirty="0"/>
              <a:t>, must be on spectator sideline, may not be on team sideline, or behind goal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Coaches are expected to help insure this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7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2983-C017-3808-AA8E-A5D6E87BD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597" y="634946"/>
            <a:ext cx="11230146" cy="1450757"/>
          </a:xfrm>
        </p:spPr>
        <p:txBody>
          <a:bodyPr>
            <a:normAutofit/>
          </a:bodyPr>
          <a:lstStyle/>
          <a:p>
            <a:r>
              <a:rPr lang="en-US" dirty="0"/>
              <a:t>Matches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0004-3DEB-21D8-DD11-F93B4F425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39" y="2198913"/>
            <a:ext cx="11008204" cy="37555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All players must play 50% of the match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Substitutions at quarter break/halftime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U12: Four 15 minute quarters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U14+: Four 17 ½ minute quarters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Almost all rules are FIFA—throw-in, offsides, free kicks, corner kicks, penalty kicks, etc.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Heading?—allowed at u14, waiting on ruling at u12 due to dual age group.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Offsides???—Refresher???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13" y="3198933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147" y="280851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556" y="1136714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44" y="4475934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613" y="3198933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353" y="2266164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22" y="1047937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44" y="4475934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9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00C90F-AAC2-4D61-9499-442C44C99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3727" y="3237318"/>
            <a:ext cx="932769" cy="932769"/>
          </a:xfrm>
          <a:prstGeom prst="rect">
            <a:avLst/>
          </a:prstGeom>
        </p:spPr>
      </p:pic>
      <p:sp>
        <p:nvSpPr>
          <p:cNvPr id="4" name="Smiley Face 3">
            <a:extLst>
              <a:ext uri="{FF2B5EF4-FFF2-40B4-BE49-F238E27FC236}">
                <a16:creationId xmlns:a16="http://schemas.microsoft.com/office/drawing/2014/main" id="{2C87E0EC-CE4B-420E-ABF9-065E9490B0B5}"/>
              </a:ext>
            </a:extLst>
          </p:cNvPr>
          <p:cNvSpPr/>
          <p:nvPr/>
        </p:nvSpPr>
        <p:spPr>
          <a:xfrm>
            <a:off x="1252441" y="2873491"/>
            <a:ext cx="914400" cy="9144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83266AE-DEB4-456C-9D43-6F71FBC1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235" y="5112220"/>
            <a:ext cx="932769" cy="932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FB33E2-E450-4F9D-8E2D-AA2F4203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65" y="2117041"/>
            <a:ext cx="932769" cy="932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69E33E-6E68-43AB-AEEE-C7FD91EA0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410" y="1603098"/>
            <a:ext cx="932769" cy="932769"/>
          </a:xfrm>
          <a:prstGeom prst="rect">
            <a:avLst/>
          </a:prstGeom>
        </p:spPr>
      </p:pic>
      <p:sp>
        <p:nvSpPr>
          <p:cNvPr id="11" name="Arc 10">
            <a:extLst>
              <a:ext uri="{FF2B5EF4-FFF2-40B4-BE49-F238E27FC236}">
                <a16:creationId xmlns:a16="http://schemas.microsoft.com/office/drawing/2014/main" id="{41CEE961-93DC-496C-9007-5F51C2818C61}"/>
              </a:ext>
            </a:extLst>
          </p:cNvPr>
          <p:cNvSpPr/>
          <p:nvPr/>
        </p:nvSpPr>
        <p:spPr>
          <a:xfrm>
            <a:off x="10412963" y="2808514"/>
            <a:ext cx="742717" cy="46653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64FFD6-5C53-4337-998A-47798DE31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68" y="2072641"/>
            <a:ext cx="221414" cy="2588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5DE9CF-E3A2-42E9-8DDE-54033052F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18686" y="2069483"/>
            <a:ext cx="221414" cy="25888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44D843-6C61-3D27-09A7-F087A0E55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9331" y="4417160"/>
            <a:ext cx="932769" cy="932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72F23-70D8-D188-11EC-3679179A7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822" y="1047937"/>
            <a:ext cx="932769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0B7A92-F93F-E536-CC5E-3B07C0275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071" y="3703702"/>
            <a:ext cx="932769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5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195-5632-BF3A-8137-A42AD743D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Coaches During Matches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1D3599-F0AE-5D71-5B5A-1247962A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must remain on team sideline and not cross center line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on the field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Coaches may not be behind goal during play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Be respectful to ref, other players, parents, etc.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You are the role model of behavior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Yellow/Red card may be shown to coaches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Ejected coach must leave field and miss next match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ED413-F376-9237-2845-DC3DBCA06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64" y="2488815"/>
            <a:ext cx="4810161" cy="29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8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205</TotalTime>
  <Words>454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Retrospect</vt:lpstr>
      <vt:lpstr>U12/U14 Soccer</vt:lpstr>
      <vt:lpstr>The Basics</vt:lpstr>
      <vt:lpstr>Training</vt:lpstr>
      <vt:lpstr>Matches</vt:lpstr>
      <vt:lpstr>Matches</vt:lpstr>
      <vt:lpstr>PowerPoint Presentation</vt:lpstr>
      <vt:lpstr>PowerPoint Presentation</vt:lpstr>
      <vt:lpstr>PowerPoint Presentation</vt:lpstr>
      <vt:lpstr>Coaches During Matches</vt:lpstr>
      <vt:lpstr>Remember…..</vt:lpstr>
      <vt:lpstr>My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Soccer Positions and Play</dc:title>
  <dc:creator>Thomas Velek</dc:creator>
  <cp:lastModifiedBy>Thomas Velek</cp:lastModifiedBy>
  <cp:revision>14</cp:revision>
  <dcterms:created xsi:type="dcterms:W3CDTF">2021-02-17T23:17:21Z</dcterms:created>
  <dcterms:modified xsi:type="dcterms:W3CDTF">2023-08-28T13:00:14Z</dcterms:modified>
</cp:coreProperties>
</file>