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7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9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46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42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15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1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36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61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49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CAE2882-64E1-4900-B31E-4ADF9835E9A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55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4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CAE2882-64E1-4900-B31E-4ADF9835E9A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56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cercoachweekly.net/age-groups/u5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lumbusmssoccer.org/recreational-soccer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velek" TargetMode="External"/><Relationship Id="rId2" Type="http://schemas.openxmlformats.org/officeDocument/2006/relationships/hyperlink" Target="mailto:tvelek@yahoo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stagram.com/thevele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62104-A268-4A89-BA17-FA090A8120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U6 Soccer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C59C12-6A25-42E2-B1E8-15AB0132FA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02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A406E-C5F0-8148-BBBD-F7DA010C4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dirty="0"/>
              <a:t>U6 Soccer—The Basics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38F593-9A34-00DD-024D-DB95E8D7A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92" y="1088329"/>
            <a:ext cx="5451627" cy="436130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6043F-FE1F-CC2A-0FB6-8A83A6966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Co-ed or single </a:t>
            </a:r>
            <a:r>
              <a:rPr lang="en-US"/>
              <a:t>gender depending on numbers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Players born in 2018 &amp; 2019 (does not matter when the birthday)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#3 ball used (always require player to bring a ball with them to practice)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01986-AB87-938F-0B5D-4F2AE60FB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U6 Soccer--Training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51F8D-6107-0610-FECF-A2ED67E76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Training- 1 or 2 times per week, 45-60 minutes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After matches start—up to coach, but no more than once per week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Training should focus on fun games that help players get comfortable with the ball.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Primarily individual activities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Don’t expect to share, pass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Create environment that will challenge but not discourage—small successes matter.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hlinkClick r:id="rId2"/>
              </a:rPr>
              <a:t>https://www.soccercoachweekly.net/age-groups/u5/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03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B4658-3BFF-443C-3BFC-66377B136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U6 Soccer--Matches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8D7B9-325E-4C47-AF97-1373E819D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4 v 4 or 3 v 3 depending on roster size of the two teams.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Kick Off (not to the other team)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Beginning of each half starts with a kick-off from center of the field (teams switch who takes)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Kick-off to begin play after goal.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Score is not kept nor recorded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No goalies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No referees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One parent </a:t>
            </a:r>
            <a:r>
              <a:rPr lang="en-US" dirty="0"/>
              <a:t>from each team is on the field (other parents on sideline)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One keeps time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One acts as “ref”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No “fouls”—</a:t>
            </a:r>
            <a:r>
              <a:rPr lang="en-US" dirty="0" err="1"/>
              <a:t>ie</a:t>
            </a:r>
            <a:r>
              <a:rPr lang="en-US" dirty="0"/>
              <a:t> no free kicks or penalty kick</a:t>
            </a:r>
          </a:p>
          <a:p>
            <a:pPr marL="201168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67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00C90F-AAC2-4D61-9499-442C44C99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73727" y="3237318"/>
            <a:ext cx="932769" cy="932769"/>
          </a:xfrm>
          <a:prstGeom prst="rect">
            <a:avLst/>
          </a:prstGeom>
        </p:spPr>
      </p:pic>
      <p:sp>
        <p:nvSpPr>
          <p:cNvPr id="4" name="Smiley Face 3">
            <a:extLst>
              <a:ext uri="{FF2B5EF4-FFF2-40B4-BE49-F238E27FC236}">
                <a16:creationId xmlns:a16="http://schemas.microsoft.com/office/drawing/2014/main" id="{2C87E0EC-CE4B-420E-ABF9-065E9490B0B5}"/>
              </a:ext>
            </a:extLst>
          </p:cNvPr>
          <p:cNvSpPr/>
          <p:nvPr/>
        </p:nvSpPr>
        <p:spPr>
          <a:xfrm>
            <a:off x="1874455" y="2272250"/>
            <a:ext cx="914400" cy="914400"/>
          </a:xfrm>
          <a:prstGeom prst="smileyFac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583266AE-DEB4-456C-9D43-6F71FBC16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235" y="5112220"/>
            <a:ext cx="932769" cy="9327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FB33E2-E450-4F9D-8E2D-AA2F4203A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456" y="3543165"/>
            <a:ext cx="932769" cy="9327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69E33E-6E68-43AB-AEEE-C7FD91EA0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132" y="692044"/>
            <a:ext cx="932769" cy="932769"/>
          </a:xfrm>
          <a:prstGeom prst="rect">
            <a:avLst/>
          </a:prstGeom>
        </p:spPr>
      </p:pic>
      <p:sp>
        <p:nvSpPr>
          <p:cNvPr id="11" name="Arc 10">
            <a:extLst>
              <a:ext uri="{FF2B5EF4-FFF2-40B4-BE49-F238E27FC236}">
                <a16:creationId xmlns:a16="http://schemas.microsoft.com/office/drawing/2014/main" id="{41CEE961-93DC-496C-9007-5F51C2818C61}"/>
              </a:ext>
            </a:extLst>
          </p:cNvPr>
          <p:cNvSpPr/>
          <p:nvPr/>
        </p:nvSpPr>
        <p:spPr>
          <a:xfrm>
            <a:off x="10412963" y="2808514"/>
            <a:ext cx="742717" cy="4665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664FFD6-5C53-4337-998A-47798DE31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8768" y="2072641"/>
            <a:ext cx="221414" cy="25888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5DE9CF-E3A2-42E9-8DDE-54033052F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18686" y="2069483"/>
            <a:ext cx="221414" cy="25888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44D843-6C61-3D27-09A7-F087A0E55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147" y="2808514"/>
            <a:ext cx="932769" cy="9327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D72F23-70D8-D188-11EC-3679179A7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877" y="1339481"/>
            <a:ext cx="932769" cy="9327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0B7A92-F93F-E536-CC5E-3B07C0275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908" y="4009549"/>
            <a:ext cx="932769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16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C2983-C017-3808-AA8E-A5D6E87BD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dirty="0"/>
              <a:t>U6 Soccer -Matches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1F1D5A-0D5F-90E8-DD8A-3C602210FE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30" r="6935" b="2"/>
          <a:stretch/>
        </p:blipFill>
        <p:spPr>
          <a:xfrm>
            <a:off x="633999" y="640081"/>
            <a:ext cx="6909801" cy="531440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00004-3DEB-21D8-DD11-F93B4F425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3"/>
            <a:ext cx="3690257" cy="375556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All players must play 50% of the match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Substitutions at quarter break/halftime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Four 8 </a:t>
            </a:r>
            <a:r>
              <a:rPr lang="en-US"/>
              <a:t>minute quarters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Kick-ins to restart play when ball goes out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No heading, no throw-ins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29CBCE-21AE-419D-AC1F-8ACF510A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2DA012-1414-493D-888F-5D99D0BDA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9D2BEF-00C2-8AB6-B477-5ED1FFC4F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US" dirty="0"/>
              <a:t>Remember…..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2F9F1F-6055-A64A-B1D6-FC0BC261A6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41" r="-1" b="8603"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FAD6B-3EE3-6ADE-DE68-F8786F249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There is no scholarships being offered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Have fun!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Further information, resources, schedule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hlinkClick r:id="rId3"/>
              </a:rPr>
              <a:t>https://columbusmssoccer.org/recreational-soccer/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6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46BC2-0325-090D-0576-52B382DF0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EC19B-F364-67A1-3B7B-D28492DE9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Dr. Thomas G. Velek</a:t>
            </a:r>
          </a:p>
          <a:p>
            <a:r>
              <a:rPr lang="en-US" dirty="0">
                <a:hlinkClick r:id="rId2"/>
              </a:rPr>
              <a:t>tvelek@yahoo.com</a:t>
            </a:r>
            <a:endParaRPr lang="en-US" dirty="0"/>
          </a:p>
          <a:p>
            <a:r>
              <a:rPr lang="en-US" dirty="0"/>
              <a:t>662-386-7392</a:t>
            </a:r>
          </a:p>
          <a:p>
            <a:r>
              <a:rPr lang="en-US" dirty="0"/>
              <a:t>FB: </a:t>
            </a:r>
            <a:r>
              <a:rPr lang="en-US" dirty="0">
                <a:hlinkClick r:id="rId3"/>
              </a:rPr>
              <a:t>https://www.facebook.com/tvelek</a:t>
            </a:r>
            <a:endParaRPr lang="en-US" dirty="0"/>
          </a:p>
          <a:p>
            <a:r>
              <a:rPr lang="en-US" dirty="0"/>
              <a:t>Instagram: </a:t>
            </a:r>
            <a:r>
              <a:rPr lang="en-US" dirty="0">
                <a:hlinkClick r:id="rId4"/>
              </a:rPr>
              <a:t>https://www.instagram.com/thevelek/</a:t>
            </a:r>
            <a:r>
              <a:rPr lang="en-US" dirty="0"/>
              <a:t>  (@thevelek)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12534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147</TotalTime>
  <Words>324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Wingdings</vt:lpstr>
      <vt:lpstr>Retrospect</vt:lpstr>
      <vt:lpstr>U6 Soccer</vt:lpstr>
      <vt:lpstr>U6 Soccer—The Basics</vt:lpstr>
      <vt:lpstr>U6 Soccer--Training</vt:lpstr>
      <vt:lpstr>U6 Soccer--Matches</vt:lpstr>
      <vt:lpstr>PowerPoint Presentation</vt:lpstr>
      <vt:lpstr>U6 Soccer -Matches</vt:lpstr>
      <vt:lpstr>Remember…..</vt:lpstr>
      <vt:lpstr>My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Soccer Positions and Play</dc:title>
  <dc:creator>Thomas Velek</dc:creator>
  <cp:lastModifiedBy>Thomas Velek</cp:lastModifiedBy>
  <cp:revision>12</cp:revision>
  <dcterms:created xsi:type="dcterms:W3CDTF">2021-02-17T23:17:21Z</dcterms:created>
  <dcterms:modified xsi:type="dcterms:W3CDTF">2023-08-28T12:57:03Z</dcterms:modified>
</cp:coreProperties>
</file>