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6" r:id="rId6"/>
    <p:sldId id="264" r:id="rId7"/>
    <p:sldId id="261" r:id="rId8"/>
    <p:sldId id="257" r:id="rId9"/>
    <p:sldId id="267" r:id="rId10"/>
    <p:sldId id="268" r:id="rId11"/>
    <p:sldId id="265" r:id="rId12"/>
    <p:sldId id="262" r:id="rId13"/>
    <p:sldId id="26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2882-64E1-4900-B31E-4ADF9835E9A9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93C7-5FB0-4F4F-8AA8-59AD59C2B27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70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2882-64E1-4900-B31E-4ADF9835E9A9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93C7-5FB0-4F4F-8AA8-59AD59C2B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95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2882-64E1-4900-B31E-4ADF9835E9A9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93C7-5FB0-4F4F-8AA8-59AD59C2B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46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2882-64E1-4900-B31E-4ADF9835E9A9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93C7-5FB0-4F4F-8AA8-59AD59C2B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42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2882-64E1-4900-B31E-4ADF9835E9A9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93C7-5FB0-4F4F-8AA8-59AD59C2B27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150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2882-64E1-4900-B31E-4ADF9835E9A9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93C7-5FB0-4F4F-8AA8-59AD59C2B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12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2882-64E1-4900-B31E-4ADF9835E9A9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93C7-5FB0-4F4F-8AA8-59AD59C2B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36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2882-64E1-4900-B31E-4ADF9835E9A9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93C7-5FB0-4F4F-8AA8-59AD59C2B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61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2882-64E1-4900-B31E-4ADF9835E9A9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93C7-5FB0-4F4F-8AA8-59AD59C2B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49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CAE2882-64E1-4900-B31E-4ADF9835E9A9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0793C7-5FB0-4F4F-8AA8-59AD59C2B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55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2882-64E1-4900-B31E-4ADF9835E9A9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93C7-5FB0-4F4F-8AA8-59AD59C2B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4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CAE2882-64E1-4900-B31E-4ADF9835E9A9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00793C7-5FB0-4F4F-8AA8-59AD59C2B27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561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lumbusmssoccer.org/recreational-soccer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tvelek" TargetMode="External"/><Relationship Id="rId2" Type="http://schemas.openxmlformats.org/officeDocument/2006/relationships/hyperlink" Target="mailto:tvelek@yahoo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nstagram.com/thevelek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cercoachweekly.net/age-groups/u1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62104-A268-4A89-BA17-FA090A8120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U10 Soccer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C59C12-6A25-42E2-B1E8-15AB0132FA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02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00C90F-AAC2-4D61-9499-442C44C99D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73727" y="3237318"/>
            <a:ext cx="932769" cy="932769"/>
          </a:xfrm>
          <a:prstGeom prst="rect">
            <a:avLst/>
          </a:prstGeom>
        </p:spPr>
      </p:pic>
      <p:sp>
        <p:nvSpPr>
          <p:cNvPr id="4" name="Smiley Face 3">
            <a:extLst>
              <a:ext uri="{FF2B5EF4-FFF2-40B4-BE49-F238E27FC236}">
                <a16:creationId xmlns:a16="http://schemas.microsoft.com/office/drawing/2014/main" id="{2C87E0EC-CE4B-420E-ABF9-065E9490B0B5}"/>
              </a:ext>
            </a:extLst>
          </p:cNvPr>
          <p:cNvSpPr/>
          <p:nvPr/>
        </p:nvSpPr>
        <p:spPr>
          <a:xfrm>
            <a:off x="1252441" y="2873491"/>
            <a:ext cx="914400" cy="914400"/>
          </a:xfrm>
          <a:prstGeom prst="smileyFac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583266AE-DEB4-456C-9D43-6F71FBC16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6235" y="5112220"/>
            <a:ext cx="932769" cy="9327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FB33E2-E450-4F9D-8E2D-AA2F4203A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665" y="2117041"/>
            <a:ext cx="932769" cy="9327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69E33E-6E68-43AB-AEEE-C7FD91EA0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8410" y="1603098"/>
            <a:ext cx="932769" cy="932769"/>
          </a:xfrm>
          <a:prstGeom prst="rect">
            <a:avLst/>
          </a:prstGeom>
        </p:spPr>
      </p:pic>
      <p:sp>
        <p:nvSpPr>
          <p:cNvPr id="11" name="Arc 10">
            <a:extLst>
              <a:ext uri="{FF2B5EF4-FFF2-40B4-BE49-F238E27FC236}">
                <a16:creationId xmlns:a16="http://schemas.microsoft.com/office/drawing/2014/main" id="{41CEE961-93DC-496C-9007-5F51C2818C61}"/>
              </a:ext>
            </a:extLst>
          </p:cNvPr>
          <p:cNvSpPr/>
          <p:nvPr/>
        </p:nvSpPr>
        <p:spPr>
          <a:xfrm>
            <a:off x="10412963" y="2808514"/>
            <a:ext cx="742717" cy="46653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664FFD6-5C53-4337-998A-47798DE31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8768" y="2072641"/>
            <a:ext cx="221414" cy="25888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65DE9CF-E3A2-42E9-8DDE-54033052F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18686" y="2069483"/>
            <a:ext cx="221414" cy="258883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644D843-6C61-3D27-09A7-F087A0E55B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9331" y="4417160"/>
            <a:ext cx="932769" cy="9327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D72F23-70D8-D188-11EC-3679179A78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0822" y="1047937"/>
            <a:ext cx="932769" cy="9327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0B7A92-F93F-E536-CC5E-3B07C02753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6071" y="3703702"/>
            <a:ext cx="932769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151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E6195-5632-BF3A-8137-A42AD743D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Coaches During Matches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1D3599-F0AE-5D71-5B5A-1247962AD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Coaches must remain on team sideline and not cross center line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Coaches may not be on the field during play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Coaches may not be behind goal during play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Be respectful to ref, other players, parents, etc.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You are the role model of behavior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Yellow/Red card may be shown to coaches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Ejected coach must leave field and miss next match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FED413-F376-9237-2845-DC3DBCA06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364" y="2488815"/>
            <a:ext cx="4810161" cy="298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68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CF81D86-BDBA-477C-B7DD-8D359BB99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9D2BEF-00C2-8AB6-B477-5ED1FFC4F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en-US" dirty="0"/>
              <a:t>Remember…..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2F9F1F-6055-A64A-B1D6-FC0BC261A6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41" r="-1" b="8603"/>
          <a:stretch/>
        </p:blipFill>
        <p:spPr>
          <a:xfrm>
            <a:off x="633999" y="640081"/>
            <a:ext cx="4001315" cy="531440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65F3E9C-EF11-4F8F-A621-399C7A3E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FAD6B-3EE3-6ADE-DE68-F8786F249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There is no scholarships being offered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Have fun!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Further information, resources, schedule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hlinkClick r:id="rId3"/>
              </a:rPr>
              <a:t>https://columbusmssoccer.org/recreational-soccer/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AA064E-5F6E-4024-BC28-EDDC3DFC7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B29638-4838-4B9B-B9DB-96E542BAF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56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46BC2-0325-090D-0576-52B382DF0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EC19B-F364-67A1-3B7B-D28492DE9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Dr. Thomas G. Velek</a:t>
            </a:r>
          </a:p>
          <a:p>
            <a:r>
              <a:rPr lang="en-US" dirty="0">
                <a:hlinkClick r:id="rId2"/>
              </a:rPr>
              <a:t>tvelek@yahoo.com</a:t>
            </a:r>
            <a:endParaRPr lang="en-US" dirty="0"/>
          </a:p>
          <a:p>
            <a:r>
              <a:rPr lang="en-US" dirty="0"/>
              <a:t>662-386-7392</a:t>
            </a:r>
          </a:p>
          <a:p>
            <a:r>
              <a:rPr lang="en-US" dirty="0"/>
              <a:t>FB: </a:t>
            </a:r>
            <a:r>
              <a:rPr lang="en-US" dirty="0">
                <a:hlinkClick r:id="rId3"/>
              </a:rPr>
              <a:t>https://www.facebook.com/tvelek</a:t>
            </a:r>
            <a:endParaRPr lang="en-US" dirty="0"/>
          </a:p>
          <a:p>
            <a:r>
              <a:rPr lang="en-US" dirty="0"/>
              <a:t>Instagram: </a:t>
            </a:r>
            <a:r>
              <a:rPr lang="en-US" dirty="0">
                <a:hlinkClick r:id="rId4"/>
              </a:rPr>
              <a:t>https://www.instagram.com/thevelek/</a:t>
            </a:r>
            <a:r>
              <a:rPr lang="en-US" dirty="0"/>
              <a:t>  (@thevelek)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125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8A406E-C5F0-8148-BBBD-F7DA010C4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en-US" dirty="0"/>
              <a:t>The Basics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6043F-FE1F-CC2A-0FB6-8A83A6966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Single gender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Players born in 8 &amp; 9 during the playing year (does not matter when the birthday)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#4 ball used (always require player to bring a ball with them to practice)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Additional steps to playing “real soccer”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7B2CED-5C58-83FC-534F-A2DF75107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023" y="-79899"/>
            <a:ext cx="3346309" cy="594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41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01986-AB87-938F-0B5D-4F2AE60FB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U10 Soccer--Training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51F8D-6107-0610-FECF-A2ED67E76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Training- 1 or 2 times per week, 60-75 minutes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After matches start—up to coach, but no more than once per week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Training should be fun but focus on needs of the team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Combination individual activities &amp; working together as a team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Begin to work together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Create environment that will challenge but not discourage—small successes matter.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End every training session with a scrimmage (regardless of numbers at practice)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Remember may have combination of new and returning players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hlinkClick r:id="rId2"/>
              </a:rPr>
              <a:t>Soccer Coach Weekly - U10 Football Drills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03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B4658-3BFF-443C-3BFC-66377B136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U10 Soccer--Matches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8D7B9-325E-4C47-AF97-1373E819D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7 v 7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Kick Off (not to the other team)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Beginning of each half starts with a kick-off from center of the field (teams switch who takes)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Kick-off to begin play after goal.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Score is kept and reported, top 2 teams will receive medals (no participation medals at this age)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Goalkeeper used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Full ref crew (if available) otherwise single ref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ARs are typically young and first time refs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Respect to all refs essential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Parents NOT allowed on the field</a:t>
            </a:r>
            <a:r>
              <a:rPr lang="en-US" dirty="0"/>
              <a:t>, must be on spectator sideline, may not be on team sideline, or behind goal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Coaches are expected to help insure this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67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E1DA87-9865-BDC0-31E6-68D9C31A6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562" y="1157287"/>
            <a:ext cx="7000875" cy="45434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06C58-AB63-7D0C-F61A-2E2BB7269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CF3DA-40B1-FED2-76EA-258D2B20E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639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FFC77-18BA-48BB-C2B8-4405E741A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Field &amp; Buildout Line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0E3FD1B-03B8-C659-BC92-A747FAB075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3755" y="1846263"/>
            <a:ext cx="7364815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C2983-C017-3808-AA8E-A5D6E87BD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597" y="634946"/>
            <a:ext cx="11230146" cy="1450757"/>
          </a:xfrm>
        </p:spPr>
        <p:txBody>
          <a:bodyPr>
            <a:normAutofit/>
          </a:bodyPr>
          <a:lstStyle/>
          <a:p>
            <a:r>
              <a:rPr lang="en-US" dirty="0"/>
              <a:t>Matches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00004-3DEB-21D8-DD11-F93B4F425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39" y="2198913"/>
            <a:ext cx="11008204" cy="375556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All players must play 50% of the match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Substitutions at quarter break/halftime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Four 12 minute quarters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Throw-ins when ball goes out of play, corner kicks used, goal kicks used (no punting the ball)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No heading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Free kicks used w/ defenders 8 feet from ball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Penalty kicks used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Offsides!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29CBCE-21AE-419D-AC1F-8ACF510A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F2DA012-1414-493D-888F-5D99D0BDA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00C90F-AAC2-4D61-9499-442C44C99D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73727" y="3237318"/>
            <a:ext cx="932769" cy="932769"/>
          </a:xfrm>
          <a:prstGeom prst="rect">
            <a:avLst/>
          </a:prstGeom>
        </p:spPr>
      </p:pic>
      <p:sp>
        <p:nvSpPr>
          <p:cNvPr id="4" name="Smiley Face 3">
            <a:extLst>
              <a:ext uri="{FF2B5EF4-FFF2-40B4-BE49-F238E27FC236}">
                <a16:creationId xmlns:a16="http://schemas.microsoft.com/office/drawing/2014/main" id="{2C87E0EC-CE4B-420E-ABF9-065E9490B0B5}"/>
              </a:ext>
            </a:extLst>
          </p:cNvPr>
          <p:cNvSpPr/>
          <p:nvPr/>
        </p:nvSpPr>
        <p:spPr>
          <a:xfrm>
            <a:off x="1252441" y="2873491"/>
            <a:ext cx="914400" cy="914400"/>
          </a:xfrm>
          <a:prstGeom prst="smileyFac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583266AE-DEB4-456C-9D43-6F71FBC16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6235" y="5112220"/>
            <a:ext cx="932769" cy="9327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FB33E2-E450-4F9D-8E2D-AA2F4203A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613" y="3198933"/>
            <a:ext cx="932769" cy="9327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69E33E-6E68-43AB-AEEE-C7FD91EA0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8410" y="1603098"/>
            <a:ext cx="932769" cy="932769"/>
          </a:xfrm>
          <a:prstGeom prst="rect">
            <a:avLst/>
          </a:prstGeom>
        </p:spPr>
      </p:pic>
      <p:sp>
        <p:nvSpPr>
          <p:cNvPr id="11" name="Arc 10">
            <a:extLst>
              <a:ext uri="{FF2B5EF4-FFF2-40B4-BE49-F238E27FC236}">
                <a16:creationId xmlns:a16="http://schemas.microsoft.com/office/drawing/2014/main" id="{41CEE961-93DC-496C-9007-5F51C2818C61}"/>
              </a:ext>
            </a:extLst>
          </p:cNvPr>
          <p:cNvSpPr/>
          <p:nvPr/>
        </p:nvSpPr>
        <p:spPr>
          <a:xfrm>
            <a:off x="10412963" y="2808514"/>
            <a:ext cx="742717" cy="46653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664FFD6-5C53-4337-998A-47798DE31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8768" y="2072641"/>
            <a:ext cx="221414" cy="25888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65DE9CF-E3A2-42E9-8DDE-54033052F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18686" y="2069483"/>
            <a:ext cx="221414" cy="258883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644D843-6C61-3D27-09A7-F087A0E55B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0147" y="2808514"/>
            <a:ext cx="932769" cy="9327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D72F23-70D8-D188-11EC-3679179A78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9556" y="1136714"/>
            <a:ext cx="932769" cy="9327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0B7A92-F93F-E536-CC5E-3B07C02753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3644" y="4475934"/>
            <a:ext cx="932769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16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00C90F-AAC2-4D61-9499-442C44C99D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73727" y="3237318"/>
            <a:ext cx="932769" cy="932769"/>
          </a:xfrm>
          <a:prstGeom prst="rect">
            <a:avLst/>
          </a:prstGeom>
        </p:spPr>
      </p:pic>
      <p:sp>
        <p:nvSpPr>
          <p:cNvPr id="4" name="Smiley Face 3">
            <a:extLst>
              <a:ext uri="{FF2B5EF4-FFF2-40B4-BE49-F238E27FC236}">
                <a16:creationId xmlns:a16="http://schemas.microsoft.com/office/drawing/2014/main" id="{2C87E0EC-CE4B-420E-ABF9-065E9490B0B5}"/>
              </a:ext>
            </a:extLst>
          </p:cNvPr>
          <p:cNvSpPr/>
          <p:nvPr/>
        </p:nvSpPr>
        <p:spPr>
          <a:xfrm>
            <a:off x="1252441" y="2873491"/>
            <a:ext cx="914400" cy="914400"/>
          </a:xfrm>
          <a:prstGeom prst="smileyFac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583266AE-DEB4-456C-9D43-6F71FBC16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6235" y="5112220"/>
            <a:ext cx="932769" cy="9327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FB33E2-E450-4F9D-8E2D-AA2F4203A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613" y="3198933"/>
            <a:ext cx="932769" cy="9327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69E33E-6E68-43AB-AEEE-C7FD91EA0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8410" y="1603098"/>
            <a:ext cx="932769" cy="932769"/>
          </a:xfrm>
          <a:prstGeom prst="rect">
            <a:avLst/>
          </a:prstGeom>
        </p:spPr>
      </p:pic>
      <p:sp>
        <p:nvSpPr>
          <p:cNvPr id="11" name="Arc 10">
            <a:extLst>
              <a:ext uri="{FF2B5EF4-FFF2-40B4-BE49-F238E27FC236}">
                <a16:creationId xmlns:a16="http://schemas.microsoft.com/office/drawing/2014/main" id="{41CEE961-93DC-496C-9007-5F51C2818C61}"/>
              </a:ext>
            </a:extLst>
          </p:cNvPr>
          <p:cNvSpPr/>
          <p:nvPr/>
        </p:nvSpPr>
        <p:spPr>
          <a:xfrm>
            <a:off x="10412963" y="2808514"/>
            <a:ext cx="742717" cy="46653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664FFD6-5C53-4337-998A-47798DE31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8768" y="2072641"/>
            <a:ext cx="221414" cy="25888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65DE9CF-E3A2-42E9-8DDE-54033052F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18686" y="2069483"/>
            <a:ext cx="221414" cy="258883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644D843-6C61-3D27-09A7-F087A0E55B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7353" y="2266164"/>
            <a:ext cx="932769" cy="9327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D72F23-70D8-D188-11EC-3679179A78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0822" y="1047937"/>
            <a:ext cx="932769" cy="9327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0B7A92-F93F-E536-CC5E-3B07C02753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3644" y="4475934"/>
            <a:ext cx="932769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59052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195</TotalTime>
  <Words>458</Words>
  <Application>Microsoft Office PowerPoint</Application>
  <PresentationFormat>Widescreen</PresentationFormat>
  <Paragraphs>59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Calibri Light</vt:lpstr>
      <vt:lpstr>Wingdings</vt:lpstr>
      <vt:lpstr>Retrospect</vt:lpstr>
      <vt:lpstr>U10 Soccer</vt:lpstr>
      <vt:lpstr>The Basics</vt:lpstr>
      <vt:lpstr>U10 Soccer--Training</vt:lpstr>
      <vt:lpstr>U10 Soccer--Matches</vt:lpstr>
      <vt:lpstr>PowerPoint Presentation</vt:lpstr>
      <vt:lpstr>The Field &amp; Buildout Line</vt:lpstr>
      <vt:lpstr>Matches</vt:lpstr>
      <vt:lpstr>PowerPoint Presentation</vt:lpstr>
      <vt:lpstr>PowerPoint Presentation</vt:lpstr>
      <vt:lpstr>PowerPoint Presentation</vt:lpstr>
      <vt:lpstr>Coaches During Matches</vt:lpstr>
      <vt:lpstr>Remember…..</vt:lpstr>
      <vt:lpstr>My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Soccer Positions and Play</dc:title>
  <dc:creator>Thomas Velek</dc:creator>
  <cp:lastModifiedBy>Tom Velek</cp:lastModifiedBy>
  <cp:revision>14</cp:revision>
  <dcterms:created xsi:type="dcterms:W3CDTF">2021-02-17T23:17:21Z</dcterms:created>
  <dcterms:modified xsi:type="dcterms:W3CDTF">2024-08-29T14:21:55Z</dcterms:modified>
</cp:coreProperties>
</file>