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cercoachweekly.net/age-groups/u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mssoccer.org/recreational-socc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elek" TargetMode="External"/><Relationship Id="rId2" Type="http://schemas.openxmlformats.org/officeDocument/2006/relationships/hyperlink" Target="mailto:tvelek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vele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104-A268-4A89-BA17-FA090A81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U6 Soccer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9C12-6A25-42E2-B1E8-15AB0132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406E-C5F0-8148-BBBD-F7DA010C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U6 Soccer—The 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8F593-9A34-00DD-024D-DB95E8D7A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088329"/>
            <a:ext cx="5451627" cy="43613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043F-FE1F-CC2A-0FB6-8A83A696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Co-ed or single gender depending on numbers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Players age 4 &amp; 5 at any time during year of play (does not matter when the birthday)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#3 ball used (always require player to bring a ball with them to practice)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1986-AB87-938F-0B5D-4F2AE6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U6 Soccer--Training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1F8D-6107-0610-FECF-A2ED67E7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Training- 1 or 2 times per week, 45-60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matches start—up to coach, but no more than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should focus on fun games that help players get comfortable with the ball.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Primarily individual 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Don’t expect to share, pass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environment that will challenge but not discourage—small successes matter.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https://www.soccercoachweekly.net/age-groups/u5/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658-3BFF-443C-3BFC-66377B13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U6 Soccer--Matches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D7B9-325E-4C47-AF97-1373E81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 v 4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Kick Off (not to the other team)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Beginning of each half starts with a kick-off from center of the field (teams switch who takes)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Kick-off to begin play after goal.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Score is not kept nor recorded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goalies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referees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One parent </a:t>
            </a:r>
            <a:r>
              <a:rPr lang="en-US" dirty="0"/>
              <a:t>from each team is on the field (other parents on supporter sideline)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One keeps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One acts as “ref”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“fouls”—</a:t>
            </a:r>
            <a:r>
              <a:rPr lang="en-US" dirty="0" err="1"/>
              <a:t>ie</a:t>
            </a:r>
            <a:r>
              <a:rPr lang="en-US" dirty="0"/>
              <a:t> no free kicks or penalty kick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874455" y="2272250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456" y="3543165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32" y="692044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7" y="280851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77" y="1339481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908" y="4009549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2983-C017-3808-AA8E-A5D6E87B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U6 Soccer -Matches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F1D5A-0D5F-90E8-DD8A-3C602210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0" r="6935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0004-3DEB-21D8-DD11-F93B4F42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players must play 50% of the match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Substitutions at quarter break/halftime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Four 8 </a:t>
            </a:r>
            <a:r>
              <a:rPr lang="en-US"/>
              <a:t>minute quarters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Kick-ins to restart play when ball goes 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heading, no throw-ins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D2BEF-00C2-8AB6-B477-5ED1FFC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Remember…..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F9F1F-6055-A64A-B1D6-FC0BC261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-1" b="860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D6B-3EE3-6ADE-DE68-F8786F24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no scholarships being offered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fun!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Further information, resources,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https://columbusmssoccer.org/recreational-soccer/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BC2-0325-090D-0576-52B382DF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19B-F364-67A1-3B7B-D28492DE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Thomas G. Velek</a:t>
            </a:r>
          </a:p>
          <a:p>
            <a:r>
              <a:rPr lang="en-US" dirty="0">
                <a:hlinkClick r:id="rId2"/>
              </a:rPr>
              <a:t>tvelek@yahoo.com</a:t>
            </a:r>
            <a:endParaRPr lang="en-US" dirty="0"/>
          </a:p>
          <a:p>
            <a:r>
              <a:rPr lang="en-US" dirty="0"/>
              <a:t>662-386-7392</a:t>
            </a:r>
          </a:p>
          <a:p>
            <a:r>
              <a:rPr lang="en-US" dirty="0"/>
              <a:t>FB: </a:t>
            </a:r>
            <a:r>
              <a:rPr lang="en-US" dirty="0">
                <a:hlinkClick r:id="rId3"/>
              </a:rPr>
              <a:t>https://www.facebook.com/tvelek</a:t>
            </a:r>
            <a:endParaRPr lang="en-US" dirty="0"/>
          </a:p>
          <a:p>
            <a:r>
              <a:rPr lang="en-US" dirty="0"/>
              <a:t>Instagram: </a:t>
            </a:r>
            <a:r>
              <a:rPr lang="en-US" dirty="0">
                <a:hlinkClick r:id="rId4"/>
              </a:rPr>
              <a:t>https://www.instagram.com/thevelek/</a:t>
            </a:r>
            <a:r>
              <a:rPr lang="en-US" dirty="0"/>
              <a:t>  (@thevelek)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53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</TotalTime>
  <Words>318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Retrospect</vt:lpstr>
      <vt:lpstr>U6 Soccer</vt:lpstr>
      <vt:lpstr>U6 Soccer—The Basics</vt:lpstr>
      <vt:lpstr>U6 Soccer--Training</vt:lpstr>
      <vt:lpstr>U6 Soccer--Matches</vt:lpstr>
      <vt:lpstr>PowerPoint Presentation</vt:lpstr>
      <vt:lpstr>U6 Soccer -Matches</vt:lpstr>
      <vt:lpstr>Remember…..</vt:lpstr>
      <vt:lpstr>My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Positions and Play</dc:title>
  <dc:creator>Thomas Velek</dc:creator>
  <cp:lastModifiedBy>Tom Velek</cp:lastModifiedBy>
  <cp:revision>13</cp:revision>
  <dcterms:created xsi:type="dcterms:W3CDTF">2021-02-17T23:17:21Z</dcterms:created>
  <dcterms:modified xsi:type="dcterms:W3CDTF">2024-08-29T14:16:08Z</dcterms:modified>
</cp:coreProperties>
</file>