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  <p:sldId id="257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9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15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3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6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5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AE2882-64E1-4900-B31E-4ADF9835E9A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6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velek" TargetMode="External"/><Relationship Id="rId2" Type="http://schemas.openxmlformats.org/officeDocument/2006/relationships/hyperlink" Target="mailto:tvelek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thevele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cercoachweekly.net/age-groups/u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umbusmssoccer.org/recreational-socce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2104-A268-4A89-BA17-FA090A812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U8 Soccer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59C12-6A25-42E2-B1E8-15AB0132F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6BC2-0325-090D-0576-52B382DF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EC19B-F364-67A1-3B7B-D28492DE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Thomas G. Velek</a:t>
            </a:r>
          </a:p>
          <a:p>
            <a:r>
              <a:rPr lang="en-US" dirty="0">
                <a:hlinkClick r:id="rId2"/>
              </a:rPr>
              <a:t>tvelek@yahoo.com</a:t>
            </a:r>
            <a:endParaRPr lang="en-US" dirty="0"/>
          </a:p>
          <a:p>
            <a:r>
              <a:rPr lang="en-US" dirty="0"/>
              <a:t>662-386-7392</a:t>
            </a:r>
          </a:p>
          <a:p>
            <a:r>
              <a:rPr lang="en-US" dirty="0"/>
              <a:t>FB: </a:t>
            </a:r>
            <a:r>
              <a:rPr lang="en-US" dirty="0">
                <a:hlinkClick r:id="rId3"/>
              </a:rPr>
              <a:t>https://www.facebook.com/tvelek</a:t>
            </a:r>
            <a:endParaRPr lang="en-US" dirty="0"/>
          </a:p>
          <a:p>
            <a:r>
              <a:rPr lang="en-US" dirty="0"/>
              <a:t>Instagram: </a:t>
            </a:r>
            <a:r>
              <a:rPr lang="en-US" dirty="0">
                <a:hlinkClick r:id="rId4"/>
              </a:rPr>
              <a:t>https://www.instagram.com/thevelek/</a:t>
            </a:r>
            <a:r>
              <a:rPr lang="en-US" dirty="0"/>
              <a:t>  (@thevelek)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2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A406E-C5F0-8148-BBBD-F7DA010C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The Basics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6043F-FE1F-CC2A-0FB6-8A83A696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Single gender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Players ages 6 &amp; 7 in the playing year (does not matter when the birthday)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#3 ball used (always require player to bring a ball with them to practice)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First step to playing “real soccer”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A7DC9-8017-28EB-B8B3-629586075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306230"/>
            <a:ext cx="4291392" cy="572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1986-AB87-938F-0B5D-4F2AE60F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Soccer--Training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1F8D-6107-0610-FECF-A2ED67E76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Training- 1 or 2 times per week, 45-60 minutes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After matches start—up to coach, but no more than once per week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 should focus on fun games that help players get comfortable with the ball.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Primarily individual activities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Begin to work together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Create environment that will challenge but not discourage—small successes matter.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Soccer Coach Weekly - U7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4658-3BFF-443C-3BFC-66377B13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U8 Soccer--Matches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8D7B9-325E-4C47-AF97-1373E819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5 v 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Kick Off (not to the other team)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Beginning of each half starts with a kick-off from center of the field (teams switch who takes)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Kick-off to begin play after goal.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Score is kept and reported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Goalkeeper ARE NOT used at U8. May have a player in the goal area but can not use hands, etc.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Single referee (typically young and first time as center ref)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Parents NOT allowed on the field</a:t>
            </a:r>
            <a:r>
              <a:rPr lang="en-US" dirty="0"/>
              <a:t>, must be on spectator sideline, may not be on team sideline, and may not be behind goal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Coaches are expected to help insure this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FC77-18BA-48BB-C2B8-4405E741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Field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9F5059-5DCA-D96C-155F-84F8154A4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4662" y="2018885"/>
            <a:ext cx="61626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6930" y="2897516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923209" y="2857868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456" y="3543165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132" y="692044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147" y="2808514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77" y="1339481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908" y="4009549"/>
            <a:ext cx="932769" cy="932769"/>
          </a:xfrm>
          <a:prstGeom prst="rect">
            <a:avLst/>
          </a:prstGeom>
        </p:spPr>
      </p:pic>
      <p:sp>
        <p:nvSpPr>
          <p:cNvPr id="7" name="Smiley Face 6">
            <a:extLst>
              <a:ext uri="{FF2B5EF4-FFF2-40B4-BE49-F238E27FC236}">
                <a16:creationId xmlns:a16="http://schemas.microsoft.com/office/drawing/2014/main" id="{E99F8BB1-1B0E-0E7D-82BC-2C2315E4B1F8}"/>
              </a:ext>
            </a:extLst>
          </p:cNvPr>
          <p:cNvSpPr/>
          <p:nvPr/>
        </p:nvSpPr>
        <p:spPr>
          <a:xfrm>
            <a:off x="3165130" y="2683699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034C3C-F467-3B22-C47F-2D15087F1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943" y="2217314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1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C2983-C017-3808-AA8E-A5D6E87B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Matches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F1D5A-0D5F-90E8-DD8A-3C602210F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0" r="6935" b="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0004-3DEB-21D8-DD11-F93B4F42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players must play 50% of the match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Substitutions at quarter break/halftime ONLY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Four 10 minute quarters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Throw-ins when ball goes out of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heading, no off-sides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free kicks are indirect—w/ defenders 5 feet from ball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penalty kicks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195-5632-BF3A-8137-A42AD743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Coaches During Matches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D3599-F0AE-5D71-5B5A-1247962AD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must remain on team sideline and not cross center 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may not be on the field during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may not be behind goal during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respectful to ref, other players, parents,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 are the role model of behavior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Yellow/Red card may be shown to coaches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Ejected coach must leave field and miss next match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ED413-F376-9237-2845-DC3DBCA06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64" y="2488815"/>
            <a:ext cx="481016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D2BEF-00C2-8AB6-B477-5ED1FFC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Remember…..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F9F1F-6055-A64A-B1D6-FC0BC261A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1" r="-1" b="8603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FAD6B-3EE3-6ADE-DE68-F8786F24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is no scholarships being offered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Have fun!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Further information, resources, schedule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https://columbusmssoccer.org/recreational-soccer/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</TotalTime>
  <Words>416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Wingdings</vt:lpstr>
      <vt:lpstr>Retrospect</vt:lpstr>
      <vt:lpstr>U8 Soccer</vt:lpstr>
      <vt:lpstr>The Basics</vt:lpstr>
      <vt:lpstr>U8 Soccer--Training</vt:lpstr>
      <vt:lpstr>U8 Soccer--Matches</vt:lpstr>
      <vt:lpstr>The Field</vt:lpstr>
      <vt:lpstr>PowerPoint Presentation</vt:lpstr>
      <vt:lpstr>Matches</vt:lpstr>
      <vt:lpstr>Coaches During Matches</vt:lpstr>
      <vt:lpstr>Remember…..</vt:lpstr>
      <vt:lpstr>My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 Positions and Play</dc:title>
  <dc:creator>Thomas Velek</dc:creator>
  <cp:lastModifiedBy>Tom Velek</cp:lastModifiedBy>
  <cp:revision>14</cp:revision>
  <dcterms:created xsi:type="dcterms:W3CDTF">2021-02-17T23:17:21Z</dcterms:created>
  <dcterms:modified xsi:type="dcterms:W3CDTF">2024-08-29T14:33:55Z</dcterms:modified>
</cp:coreProperties>
</file>